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2276872"/>
            <a:ext cx="58293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789040"/>
            <a:ext cx="97631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924050"/>
            <a:ext cx="109823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929640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5240" y="3068960"/>
            <a:ext cx="536272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240" y="4492647"/>
            <a:ext cx="536272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251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005064"/>
            <a:ext cx="11521280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3" y="5157192"/>
            <a:ext cx="13942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2594" y="6106316"/>
            <a:ext cx="18351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5388" y="6106316"/>
            <a:ext cx="21688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14500"/>
            <a:ext cx="110204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775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871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407122"/>
            <a:ext cx="7560840" cy="2614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91821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373216"/>
            <a:ext cx="597666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71587"/>
            <a:ext cx="11649075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680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89245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933056"/>
            <a:ext cx="7128792" cy="12901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960" y="5546944"/>
            <a:ext cx="64181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5629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2836" y="2204864"/>
            <a:ext cx="93655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836" y="2968794"/>
            <a:ext cx="93655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2836" y="3790597"/>
            <a:ext cx="93655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2836" y="4542951"/>
            <a:ext cx="9365572" cy="13153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348880"/>
            <a:ext cx="5591175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3400251"/>
            <a:ext cx="6552728" cy="2116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581275"/>
            <a:ext cx="109632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9225"/>
            <a:ext cx="110204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861048"/>
            <a:ext cx="24138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2972" y="4682851"/>
            <a:ext cx="24138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2247900"/>
            <a:ext cx="1007745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140968"/>
            <a:ext cx="122413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2025-12-17T11:53:45Z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